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1904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2/9/21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5.tif"/><Relationship Id="rId3" Type="http://schemas.openxmlformats.org/officeDocument/2006/relationships/image" Target="../media/image2.sv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11" Type="http://schemas.openxmlformats.org/officeDocument/2006/relationships/diagramColors" Target="../diagrams/colors1.xml"/><Relationship Id="rId5" Type="http://schemas.openxmlformats.org/officeDocument/2006/relationships/image" Target="../media/image4.png"/><Relationship Id="rId15" Type="http://schemas.openxmlformats.org/officeDocument/2006/relationships/image" Target="../media/image7.tif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.jpeg"/><Relationship Id="rId9" Type="http://schemas.openxmlformats.org/officeDocument/2006/relationships/diagramLayout" Target="../diagrams/layout1.xml"/><Relationship Id="rId1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phic 26">
            <a:extLst>
              <a:ext uri="{FF2B5EF4-FFF2-40B4-BE49-F238E27FC236}">
                <a16:creationId xmlns:a16="http://schemas.microsoft.com/office/drawing/2014/main" id="{5E24EA95-E9F4-224C-9E36-F38D85A2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7701" y="29494577"/>
            <a:ext cx="16861227" cy="25450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10</cp:revision>
  <cp:lastPrinted>2014-10-01T19:43:12Z</cp:lastPrinted>
  <dcterms:created xsi:type="dcterms:W3CDTF">2019-09-13T00:33:12Z</dcterms:created>
  <dcterms:modified xsi:type="dcterms:W3CDTF">2021-02-09T20:58:00Z</dcterms:modified>
</cp:coreProperties>
</file>